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  <p:sldId id="274" r:id="rId17"/>
    <p:sldId id="267" r:id="rId18"/>
    <p:sldId id="269" r:id="rId19"/>
    <p:sldId id="270" r:id="rId20"/>
    <p:sldId id="271" r:id="rId21"/>
    <p:sldId id="272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field forms a standing wave  and is blocked at the boundary of cutoff layer ,while E0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722121" y="612354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65608" y="1430385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07E-FE3E-3CEE-CF48-CAC9636AB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case</a:t>
            </a:r>
          </a:p>
        </p:txBody>
      </p:sp>
    </p:spTree>
    <p:extLst>
      <p:ext uri="{BB962C8B-B14F-4D97-AF65-F5344CB8AC3E}">
        <p14:creationId xmlns:p14="http://schemas.microsoft.com/office/powerpoint/2010/main" val="15122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7D08C-D6E2-6F69-4B1B-8F1D086C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13001"/>
            <a:ext cx="10717121" cy="56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129-41B8-1CAB-DD50-4B5F1C60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45" y="9197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C23225-8F22-BFB7-B296-F6CA93D6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5"/>
            <a:ext cx="10650436" cy="591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96D1-165A-873E-9685-FAB22078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1" y="2975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874EA-1AB9-A5E1-E8A7-C1A0888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504417"/>
            <a:ext cx="11031489" cy="5849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1D160-346F-C13D-20B1-1B285783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52" y="436579"/>
            <a:ext cx="3989895" cy="299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AD7FA-6346-6AC8-5E35-C3514583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42" y="436579"/>
            <a:ext cx="4225564" cy="3169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34B95-94B4-5595-A1C0-BAACA423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94" y="3605752"/>
            <a:ext cx="2198802" cy="16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87966-6AC9-9CF0-84C7-440C327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2" y="292263"/>
            <a:ext cx="10688542" cy="585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2450E-C6C3-F5E5-A9E4-28781AA1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48" y="1089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997CEF-1213-F40C-FB50-06292D5E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" y="652136"/>
            <a:ext cx="1035512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DFF3-3C66-98AD-DC25-76EB4682520F}"/>
              </a:ext>
            </a:extLst>
          </p:cNvPr>
          <p:cNvSpPr txBox="1"/>
          <p:nvPr/>
        </p:nvSpPr>
        <p:spPr>
          <a:xfrm>
            <a:off x="103695" y="282804"/>
            <a:ext cx="868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Strange Phenomenon near the cutoff and resonant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280C-D629-096C-E671-A6245A43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15" y="754487"/>
            <a:ext cx="4895864" cy="367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D81C9-F06C-3E78-8375-E107EF6A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35" y="943733"/>
            <a:ext cx="4391208" cy="3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/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In space S</a:t>
                </a:r>
                <a:r>
                  <a:rPr lang="en-US" altLang="zh-CN" sz="1600" baseline="30000" dirty="0"/>
                  <a:t>0</a:t>
                </a:r>
                <a:r>
                  <a:rPr lang="en-US" altLang="zh-CN" sz="1600" dirty="0"/>
                  <a:t>, the coordinate p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In space S</a:t>
                </a:r>
                <a:r>
                  <a:rPr lang="en-US" sz="1600" baseline="30000" dirty="0"/>
                  <a:t>n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the coordinate p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The relation ship between two coordinate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Obviously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represent the electric field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and E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 in space S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Consider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 coordinate ,the magnetic plasma has explicit dielectric tensor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,in order to find the dielectric tensor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, we should apply the energy conservation relationship,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And </a:t>
                </a:r>
              </a:p>
              <a:p>
                <a:pPr algn="ctr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600" dirty="0"/>
                  <a:t>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Finally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R is the rotation matrix from space S</a:t>
                </a:r>
                <a:r>
                  <a:rPr lang="en-US" sz="1600" baseline="-25000" dirty="0"/>
                  <a:t>B </a:t>
                </a:r>
                <a:r>
                  <a:rPr lang="en-US" sz="1600" dirty="0"/>
                  <a:t>to S</a:t>
                </a:r>
                <a:r>
                  <a:rPr lang="en-US" sz="1600" baseline="30000" dirty="0"/>
                  <a:t>n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blipFill>
                <a:blip r:embed="rId2"/>
                <a:stretch>
                  <a:fillRect l="-497" t="-282"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A615D63-9929-4C2F-054C-1F51051BEECC}"/>
              </a:ext>
            </a:extLst>
          </p:cNvPr>
          <p:cNvGrpSpPr/>
          <p:nvPr/>
        </p:nvGrpSpPr>
        <p:grpSpPr>
          <a:xfrm>
            <a:off x="79542" y="668631"/>
            <a:ext cx="3971821" cy="3630892"/>
            <a:chOff x="1008672" y="1027635"/>
            <a:chExt cx="3971821" cy="36308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B61DA1-DC13-30AD-8367-32FA5DDB0F66}"/>
                </a:ext>
              </a:extLst>
            </p:cNvPr>
            <p:cNvGrpSpPr/>
            <p:nvPr/>
          </p:nvGrpSpPr>
          <p:grpSpPr>
            <a:xfrm>
              <a:off x="1193493" y="1027635"/>
              <a:ext cx="3787000" cy="3630892"/>
              <a:chOff x="1127505" y="1037062"/>
              <a:chExt cx="3787000" cy="363089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F6D432F-0ADF-9B77-CC18-EF0E643314EF}"/>
                  </a:ext>
                </a:extLst>
              </p:cNvPr>
              <p:cNvGrpSpPr/>
              <p:nvPr/>
            </p:nvGrpSpPr>
            <p:grpSpPr>
              <a:xfrm>
                <a:off x="1127505" y="1037062"/>
                <a:ext cx="3787000" cy="3630892"/>
                <a:chOff x="1664833" y="989928"/>
                <a:chExt cx="3787000" cy="363089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D005E5E-4109-A850-AC30-9C0433EC2D9A}"/>
                    </a:ext>
                  </a:extLst>
                </p:cNvPr>
                <p:cNvGrpSpPr/>
                <p:nvPr/>
              </p:nvGrpSpPr>
              <p:grpSpPr>
                <a:xfrm>
                  <a:off x="1998486" y="1404594"/>
                  <a:ext cx="3176829" cy="2944497"/>
                  <a:chOff x="2450972" y="405353"/>
                  <a:chExt cx="3176829" cy="2944497"/>
                </a:xfrm>
              </p:grpSpPr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05F164C6-9240-45EA-14F4-8206AA02B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50972" y="2450969"/>
                    <a:ext cx="952104" cy="8988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Arrow Connector 5">
                    <a:extLst>
                      <a:ext uri="{FF2B5EF4-FFF2-40B4-BE49-F238E27FC236}">
                        <a16:creationId xmlns:a16="http://schemas.microsoft.com/office/drawing/2014/main" id="{ED41E10B-A911-784C-40F4-85542DF2A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3076" y="2450969"/>
                    <a:ext cx="22247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5AC95274-6B13-5B08-7DD5-2F8125ED3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03076" y="405353"/>
                    <a:ext cx="10998" cy="20456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995CE76-9421-B157-CF4B-B51FFCEE91A5}"/>
                    </a:ext>
                  </a:extLst>
                </p:cNvPr>
                <p:cNvCxnSpPr>
                  <a:cxnSpLocks/>
                  <a:endCxn id="16" idx="2"/>
                </p:cNvCxnSpPr>
                <p:nvPr/>
              </p:nvCxnSpPr>
              <p:spPr>
                <a:xfrm flipV="1">
                  <a:off x="2963946" y="2026604"/>
                  <a:ext cx="1318181" cy="1418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A1B031B-66CC-EDE1-1672-E647F285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01160" y="2053472"/>
                  <a:ext cx="766713" cy="13967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374BB05-9C1B-2F01-E60C-83AFAE4F102F}"/>
                    </a:ext>
                  </a:extLst>
                </p:cNvPr>
                <p:cNvCxnSpPr>
                  <a:cxnSpLocks/>
                  <a:stCxn id="16" idx="2"/>
                </p:cNvCxnSpPr>
                <p:nvPr/>
              </p:nvCxnSpPr>
              <p:spPr>
                <a:xfrm flipH="1">
                  <a:off x="4277807" y="2026604"/>
                  <a:ext cx="4320" cy="20364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CB333D5-60EE-2237-53A7-CFFF121D4E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7873" y="3450210"/>
                  <a:ext cx="1330357" cy="6127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12387BA-DF1A-6B32-8531-2A85AD50C3C0}"/>
                    </a:ext>
                  </a:extLst>
                </p:cNvPr>
                <p:cNvSpPr/>
                <p:nvPr/>
              </p:nvSpPr>
              <p:spPr>
                <a:xfrm rot="7372301">
                  <a:off x="2550502" y="2788996"/>
                  <a:ext cx="914400" cy="914400"/>
                </a:xfrm>
                <a:prstGeom prst="arc">
                  <a:avLst>
                    <a:gd name="adj1" fmla="val 17395968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6025357-0AB6-931E-2FD2-67660F8C0CF1}"/>
                    </a:ext>
                  </a:extLst>
                </p:cNvPr>
                <p:cNvSpPr/>
                <p:nvPr/>
              </p:nvSpPr>
              <p:spPr>
                <a:xfrm rot="19322564">
                  <a:off x="2562882" y="2814144"/>
                  <a:ext cx="914400" cy="914400"/>
                </a:xfrm>
                <a:prstGeom prst="arc">
                  <a:avLst>
                    <a:gd name="adj1" fmla="val 1813773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FE06C9-15EB-6B39-292B-5D7DA1CDF1C1}"/>
                    </a:ext>
                  </a:extLst>
                </p:cNvPr>
                <p:cNvSpPr txBox="1"/>
                <p:nvPr/>
              </p:nvSpPr>
              <p:spPr>
                <a:xfrm>
                  <a:off x="1664833" y="4251488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9597B-9D5B-5280-8C43-E7691B1AD665}"/>
                    </a:ext>
                  </a:extLst>
                </p:cNvPr>
                <p:cNvSpPr txBox="1"/>
                <p:nvPr/>
              </p:nvSpPr>
              <p:spPr>
                <a:xfrm>
                  <a:off x="5206737" y="3265544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z,</a:t>
                      </a:r>
                      <a:r>
                        <a:rPr lang="en-US" b="0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908" t="-8333" b="-2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4E4CA7-989E-D499-BE82-3BEB2B05D25D}"/>
                </a:ext>
              </a:extLst>
            </p:cNvPr>
            <p:cNvSpPr/>
            <p:nvPr/>
          </p:nvSpPr>
          <p:spPr>
            <a:xfrm>
              <a:off x="1236593" y="2667351"/>
              <a:ext cx="62737" cy="75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FB4908-89E0-61BE-1B60-4D14C69F147C}"/>
                </a:ext>
              </a:extLst>
            </p:cNvPr>
            <p:cNvSpPr txBox="1"/>
            <p:nvPr/>
          </p:nvSpPr>
          <p:spPr>
            <a:xfrm>
              <a:off x="1008672" y="2354954"/>
              <a:ext cx="518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/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/>
                  <a:t>S</a:t>
                </a:r>
                <a:r>
                  <a:rPr lang="en-US" sz="1400" b="0" baseline="30000" dirty="0"/>
                  <a:t>0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𝑎𝑏𝑠𝑜𝑙𝑢𝑡𝑒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𝑐𝑜𝑜𝑟𝑑𝑖𝑛𝑎𝑡𝑒</m:t>
                    </m:r>
                  </m:oMath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𝑟𝑒𝑙𝑎𝑡𝑖𝑣𝑒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𝑚𝑎𝑔𝑛𝑒𝑡𝑖𝑐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blipFill>
                <a:blip r:embed="rId8"/>
                <a:stretch>
                  <a:fillRect l="-822" t="-1653" r="-13973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5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2426-4EF6-B251-E62E-581A2E54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109117"/>
            <a:ext cx="10515600" cy="1325563"/>
          </a:xfrm>
        </p:spPr>
        <p:txBody>
          <a:bodyPr/>
          <a:lstStyle/>
          <a:p>
            <a:r>
              <a:rPr lang="en-US" dirty="0"/>
              <a:t>Rotation matrix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B023D-9FD1-F373-2F6C-3CA5D70FEEB1}"/>
              </a:ext>
            </a:extLst>
          </p:cNvPr>
          <p:cNvSpPr txBox="1"/>
          <p:nvPr/>
        </p:nvSpPr>
        <p:spPr>
          <a:xfrm>
            <a:off x="342900" y="1439069"/>
            <a:ext cx="73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How to calculate rotation matrix from space S</a:t>
            </a:r>
            <a:r>
              <a:rPr lang="en-US" sz="1800" baseline="-25000" dirty="0"/>
              <a:t>B </a:t>
            </a:r>
            <a:r>
              <a:rPr lang="en-US" sz="1800" dirty="0"/>
              <a:t>to S</a:t>
            </a:r>
            <a:r>
              <a:rPr lang="en-US" sz="1800" baseline="30000" dirty="0"/>
              <a:t>n+1 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/>
              <p:nvPr/>
            </p:nvSpPr>
            <p:spPr>
              <a:xfrm>
                <a:off x="6286746" y="4691401"/>
                <a:ext cx="5040291" cy="1578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746" y="4691401"/>
                <a:ext cx="5040291" cy="1578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738B5-2B00-0176-D188-3E044B8106F1}"/>
                  </a:ext>
                </a:extLst>
              </p:cNvPr>
              <p:cNvSpPr txBox="1"/>
              <p:nvPr/>
            </p:nvSpPr>
            <p:spPr>
              <a:xfrm>
                <a:off x="298450" y="3825792"/>
                <a:ext cx="11233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absolute coordinate,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 is     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B</a:t>
                </a:r>
                <a:r>
                  <a:rPr lang="en-US" dirty="0"/>
                  <a:t>= 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B</a:t>
                </a:r>
                <a:r>
                  <a:rPr lang="en-US" dirty="0" err="1"/>
                  <a:t>,y</a:t>
                </a:r>
                <a:r>
                  <a:rPr lang="en-US" baseline="-25000" dirty="0" err="1"/>
                  <a:t>B</a:t>
                </a:r>
                <a:r>
                  <a:rPr lang="en-US" dirty="0" err="1"/>
                  <a:t>,z</a:t>
                </a:r>
                <a:r>
                  <a:rPr lang="en-US" baseline="-25000" dirty="0" err="1"/>
                  <a:t>B</a:t>
                </a:r>
                <a:r>
                  <a:rPr lang="en-US" dirty="0"/>
                  <a:t>),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ray</a:t>
                </a:r>
                <a:r>
                  <a:rPr lang="en-US" dirty="0"/>
                  <a:t> direction is (</a:t>
                </a:r>
                <a:r>
                  <a:rPr lang="en-US" dirty="0" err="1"/>
                  <a:t>x,y,z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738B5-2B00-0176-D188-3E044B810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50" y="3825792"/>
                <a:ext cx="11233215" cy="369332"/>
              </a:xfrm>
              <a:prstGeom prst="rect">
                <a:avLst/>
              </a:prstGeom>
              <a:blipFill>
                <a:blip r:embed="rId3"/>
                <a:stretch>
                  <a:fillRect l="-488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5E7F305-0F33-4197-3A3F-BA3FA3971D0E}"/>
              </a:ext>
            </a:extLst>
          </p:cNvPr>
          <p:cNvGrpSpPr/>
          <p:nvPr/>
        </p:nvGrpSpPr>
        <p:grpSpPr>
          <a:xfrm>
            <a:off x="8311985" y="989121"/>
            <a:ext cx="2262728" cy="2969466"/>
            <a:chOff x="7664450" y="1074633"/>
            <a:chExt cx="2262728" cy="296946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778AC00-2D71-2144-1CE2-6949B0CA4348}"/>
                </a:ext>
              </a:extLst>
            </p:cNvPr>
            <p:cNvCxnSpPr/>
            <p:nvPr/>
          </p:nvCxnSpPr>
          <p:spPr>
            <a:xfrm flipV="1">
              <a:off x="8050491" y="1519238"/>
              <a:ext cx="0" cy="25248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382980-EC96-9181-0683-78629A61161A}"/>
                </a:ext>
              </a:extLst>
            </p:cNvPr>
            <p:cNvCxnSpPr/>
            <p:nvPr/>
          </p:nvCxnSpPr>
          <p:spPr>
            <a:xfrm flipV="1">
              <a:off x="8050491" y="1993067"/>
              <a:ext cx="537328" cy="2051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190A7-203A-16F3-FD9A-ED0358921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490" y="2253006"/>
              <a:ext cx="1263192" cy="17910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9745652-C8F5-7194-C18C-DA572E68B925}"/>
                    </a:ext>
                  </a:extLst>
                </p:cNvPr>
                <p:cNvSpPr txBox="1"/>
                <p:nvPr/>
              </p:nvSpPr>
              <p:spPr>
                <a:xfrm>
                  <a:off x="7664450" y="1074633"/>
                  <a:ext cx="989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9745652-C8F5-7194-C18C-DA572E68B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450" y="1074633"/>
                  <a:ext cx="9898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6E4B9E-4827-5686-C2FF-3A76B21E3CF3}"/>
                    </a:ext>
                  </a:extLst>
                </p:cNvPr>
                <p:cNvSpPr txBox="1"/>
                <p:nvPr/>
              </p:nvSpPr>
              <p:spPr>
                <a:xfrm>
                  <a:off x="8092911" y="1639286"/>
                  <a:ext cx="989815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6E4B9E-4827-5686-C2FF-3A76B21E3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911" y="1639286"/>
                  <a:ext cx="989815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CF7B75-8315-BAD9-5E17-6134ECD59D03}"/>
                    </a:ext>
                  </a:extLst>
                </p:cNvPr>
                <p:cNvSpPr txBox="1"/>
                <p:nvPr/>
              </p:nvSpPr>
              <p:spPr>
                <a:xfrm>
                  <a:off x="8937363" y="1908510"/>
                  <a:ext cx="989815" cy="39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CF7B75-8315-BAD9-5E17-6134ECD5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7363" y="1908510"/>
                  <a:ext cx="989815" cy="396199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1B4211-2D1B-5FA9-CA1E-38C84550B395}"/>
                  </a:ext>
                </a:extLst>
              </p:cNvPr>
              <p:cNvSpPr txBox="1"/>
              <p:nvPr/>
            </p:nvSpPr>
            <p:spPr>
              <a:xfrm>
                <a:off x="1377950" y="1808401"/>
                <a:ext cx="4333188" cy="978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1B4211-2D1B-5FA9-CA1E-38C84550B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950" y="1808401"/>
                <a:ext cx="4333188" cy="978217"/>
              </a:xfrm>
              <a:prstGeom prst="rect">
                <a:avLst/>
              </a:prstGeom>
              <a:blipFill>
                <a:blip r:embed="rId7"/>
                <a:stretch>
                  <a:fillRect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FC94E0-5A5B-8E76-ABF5-2CC25DE3C5A6}"/>
                  </a:ext>
                </a:extLst>
              </p:cNvPr>
              <p:cNvSpPr txBox="1"/>
              <p:nvPr/>
            </p:nvSpPr>
            <p:spPr>
              <a:xfrm>
                <a:off x="389779" y="2786618"/>
                <a:ext cx="4108458" cy="100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In S</a:t>
                </a:r>
                <a:r>
                  <a:rPr lang="en-US" b="0" baseline="30000" dirty="0"/>
                  <a:t>n+1</a:t>
                </a:r>
                <a:r>
                  <a:rPr lang="en-US" b="0" dirty="0"/>
                  <a:t>and S</a:t>
                </a:r>
                <a:r>
                  <a:rPr lang="en-US" b="0" baseline="30000" dirty="0"/>
                  <a:t>0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In S</a:t>
                </a:r>
                <a:r>
                  <a:rPr lang="en-US" baseline="30000" dirty="0"/>
                  <a:t>n     </a:t>
                </a:r>
                <a:r>
                  <a:rPr lang="en-US" dirty="0"/>
                  <a:t>and S</a:t>
                </a:r>
                <a:r>
                  <a:rPr lang="en-US" baseline="30000" dirty="0"/>
                  <a:t>0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In S</a:t>
                </a:r>
                <a:r>
                  <a:rPr lang="en-US" baseline="30000" dirty="0"/>
                  <a:t>n     </a:t>
                </a:r>
                <a:r>
                  <a:rPr lang="en-US" dirty="0"/>
                  <a:t>and S</a:t>
                </a:r>
                <a:r>
                  <a:rPr lang="en-US" baseline="30000" dirty="0"/>
                  <a:t>n+1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FC94E0-5A5B-8E76-ABF5-2CC25DE3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79" y="2786618"/>
                <a:ext cx="4108458" cy="1001877"/>
              </a:xfrm>
              <a:prstGeom prst="rect">
                <a:avLst/>
              </a:prstGeom>
              <a:blipFill>
                <a:blip r:embed="rId8"/>
                <a:stretch>
                  <a:fillRect l="-1335" t="-122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99101-C1AD-1F25-D02B-D80F5765DACA}"/>
                  </a:ext>
                </a:extLst>
              </p:cNvPr>
              <p:cNvSpPr txBox="1"/>
              <p:nvPr/>
            </p:nvSpPr>
            <p:spPr>
              <a:xfrm>
                <a:off x="995675" y="4172729"/>
                <a:ext cx="4194928" cy="2451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Same as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ray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99101-C1AD-1F25-D02B-D80F5765D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75" y="4172729"/>
                <a:ext cx="4194928" cy="2451697"/>
              </a:xfrm>
              <a:prstGeom prst="rect">
                <a:avLst/>
              </a:prstGeom>
              <a:blipFill>
                <a:blip r:embed="rId9"/>
                <a:stretch>
                  <a:fillRect l="-1163" b="-3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0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25F99E5-E122-44BF-B68E-B8DCE2805BD3}"/>
              </a:ext>
            </a:extLst>
          </p:cNvPr>
          <p:cNvGrpSpPr/>
          <p:nvPr/>
        </p:nvGrpSpPr>
        <p:grpSpPr>
          <a:xfrm>
            <a:off x="1371600" y="1296956"/>
            <a:ext cx="7007290" cy="524059"/>
            <a:chOff x="1175657" y="2248678"/>
            <a:chExt cx="7007290" cy="52405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0426B8B-9328-4E40-933F-7BF1045C7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57" y="2295331"/>
              <a:ext cx="70072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9B7AD3-D5AE-451B-B4F2-28415093193D}"/>
                </a:ext>
              </a:extLst>
            </p:cNvPr>
            <p:cNvSpPr/>
            <p:nvPr/>
          </p:nvSpPr>
          <p:spPr>
            <a:xfrm>
              <a:off x="1471127" y="2248678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2A3E124-6DB6-432B-9A49-AFA1F1F02FDA}"/>
                </a:ext>
              </a:extLst>
            </p:cNvPr>
            <p:cNvSpPr/>
            <p:nvPr/>
          </p:nvSpPr>
          <p:spPr>
            <a:xfrm>
              <a:off x="2817846" y="2248678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6BD105-8E91-47EA-843C-A4DD226F9070}"/>
                </a:ext>
              </a:extLst>
            </p:cNvPr>
            <p:cNvSpPr/>
            <p:nvPr/>
          </p:nvSpPr>
          <p:spPr>
            <a:xfrm>
              <a:off x="4164565" y="2248678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9D6165-7A5E-4CC7-936E-DCCB88754792}"/>
                </a:ext>
              </a:extLst>
            </p:cNvPr>
            <p:cNvSpPr/>
            <p:nvPr/>
          </p:nvSpPr>
          <p:spPr>
            <a:xfrm>
              <a:off x="5511284" y="2248678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EE8ACC-C920-41B5-81CF-25DFD6DCA973}"/>
                </a:ext>
              </a:extLst>
            </p:cNvPr>
            <p:cNvSpPr/>
            <p:nvPr/>
          </p:nvSpPr>
          <p:spPr>
            <a:xfrm>
              <a:off x="6858003" y="2248678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4F436E-D9EC-4472-8B21-D1383940B251}"/>
                </a:ext>
              </a:extLst>
            </p:cNvPr>
            <p:cNvSpPr txBox="1"/>
            <p:nvPr/>
          </p:nvSpPr>
          <p:spPr>
            <a:xfrm>
              <a:off x="1265853" y="2388637"/>
              <a:ext cx="50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E(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2C327-6164-4522-98B8-0A0FA24184F7}"/>
                </a:ext>
              </a:extLst>
            </p:cNvPr>
            <p:cNvSpPr txBox="1"/>
            <p:nvPr/>
          </p:nvSpPr>
          <p:spPr>
            <a:xfrm>
              <a:off x="2589246" y="2388637"/>
              <a:ext cx="643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H(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6A47AE-6666-4E17-9C73-643413BB73EB}"/>
                </a:ext>
              </a:extLst>
            </p:cNvPr>
            <p:cNvSpPr txBox="1"/>
            <p:nvPr/>
          </p:nvSpPr>
          <p:spPr>
            <a:xfrm>
              <a:off x="3935965" y="2388637"/>
              <a:ext cx="869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E(i+1)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C8BCDB-68B5-4E48-8FE1-C0BB0639A1F5}"/>
                </a:ext>
              </a:extLst>
            </p:cNvPr>
            <p:cNvSpPr txBox="1"/>
            <p:nvPr/>
          </p:nvSpPr>
          <p:spPr>
            <a:xfrm>
              <a:off x="5226700" y="2403405"/>
              <a:ext cx="869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H(i+1)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20407-0ABC-4BE0-865B-4DE26A720ACD}"/>
                </a:ext>
              </a:extLst>
            </p:cNvPr>
            <p:cNvSpPr txBox="1"/>
            <p:nvPr/>
          </p:nvSpPr>
          <p:spPr>
            <a:xfrm>
              <a:off x="6516659" y="2403405"/>
              <a:ext cx="869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E(i+2)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4DF519C-E962-4A37-9F8A-925202F5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64" y="3196141"/>
            <a:ext cx="7090263" cy="6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1133</Words>
  <Application>Microsoft Office PowerPoint</Application>
  <PresentationFormat>Widescreen</PresentationFormat>
  <Paragraphs>218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等线</vt:lpstr>
      <vt:lpstr>等线</vt:lpstr>
      <vt:lpstr>Menlo</vt:lpstr>
      <vt:lpstr>Arial</vt:lpstr>
      <vt:lpstr>Cambria Math</vt:lpstr>
      <vt:lpstr>Times New Roman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 matrix 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analysis of coupled mode conversion in plasma with sheared magnetic field</dc:title>
  <dc:creator>Xinhang Xu</dc:creator>
  <cp:lastModifiedBy>mmwave</cp:lastModifiedBy>
  <cp:revision>16</cp:revision>
  <dcterms:created xsi:type="dcterms:W3CDTF">2024-08-07T00:25:23Z</dcterms:created>
  <dcterms:modified xsi:type="dcterms:W3CDTF">2024-08-23T22:51:49Z</dcterms:modified>
</cp:coreProperties>
</file>